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6"/>
  </p:notesMasterIdLst>
  <p:sldIdLst>
    <p:sldId id="319" r:id="rId2"/>
    <p:sldId id="331" r:id="rId3"/>
    <p:sldId id="320" r:id="rId4"/>
    <p:sldId id="321" r:id="rId5"/>
    <p:sldId id="322" r:id="rId6"/>
    <p:sldId id="323" r:id="rId7"/>
    <p:sldId id="256" r:id="rId8"/>
    <p:sldId id="324" r:id="rId9"/>
    <p:sldId id="325" r:id="rId10"/>
    <p:sldId id="326" r:id="rId11"/>
    <p:sldId id="327" r:id="rId12"/>
    <p:sldId id="328" r:id="rId13"/>
    <p:sldId id="329" r:id="rId14"/>
    <p:sldId id="330" r:id="rId15"/>
  </p:sldIdLst>
  <p:sldSz cx="9144000" cy="5143500" type="screen16x9"/>
  <p:notesSz cx="6858000" cy="9144000"/>
  <p:embeddedFontLst>
    <p:embeddedFont>
      <p:font typeface="Anaheim" panose="020B0600000101010101" charset="0"/>
      <p:regular r:id="rId17"/>
    </p:embeddedFont>
    <p:embeddedFont>
      <p:font typeface="Bebas Neue" panose="020B0600000101010101" charset="0"/>
      <p:regular r:id="rId18"/>
    </p:embeddedFont>
    <p:embeddedFont>
      <p:font typeface="Days One" panose="020B0600000101010101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C27818E-5D10-41D3-96C6-6AF9E5A6F27F}">
  <a:tblStyle styleId="{BC27818E-5D10-41D3-96C6-6AF9E5A6F2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20" autoAdjust="0"/>
  </p:normalViewPr>
  <p:slideViewPr>
    <p:cSldViewPr snapToGrid="0">
      <p:cViewPr varScale="1">
        <p:scale>
          <a:sx n="115" d="100"/>
          <a:sy n="115" d="100"/>
        </p:scale>
        <p:origin x="1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"/>
          <p:cNvSpPr/>
          <p:nvPr/>
        </p:nvSpPr>
        <p:spPr>
          <a:xfrm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gradFill>
            <a:gsLst>
              <a:gs pos="0">
                <a:srgbClr val="4E29AA">
                  <a:alpha val="61176"/>
                </a:srgbClr>
              </a:gs>
              <a:gs pos="100000">
                <a:srgbClr val="1E123D">
                  <a:alpha val="7372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5"/>
          <p:cNvSpPr/>
          <p:nvPr/>
        </p:nvSpPr>
        <p:spPr>
          <a:xfrm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71450" dist="57150" dir="3600000" algn="bl" rotWithShape="0">
              <a:srgbClr val="FF00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5"/>
          <p:cNvGrpSpPr/>
          <p:nvPr/>
        </p:nvGrpSpPr>
        <p:grpSpPr>
          <a:xfrm>
            <a:off x="5535" y="592350"/>
            <a:ext cx="587149" cy="3958800"/>
            <a:chOff x="13382" y="548825"/>
            <a:chExt cx="587149" cy="3958800"/>
          </a:xfrm>
        </p:grpSpPr>
        <p:grpSp>
          <p:nvGrpSpPr>
            <p:cNvPr id="136" name="Google Shape;136;p5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137" name="Google Shape;137;p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" name="Google Shape;138;p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9" name="Google Shape;139;p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40" name="Google Shape;140;p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41" name="Google Shape;141;p5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3" name="Google Shape;143;p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44" name="Google Shape;144;p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45" name="Google Shape;145;p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46" name="Google Shape;146;p5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147" name="Google Shape;147;p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8" name="Google Shape;148;p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49" name="Google Shape;149;p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50" name="Google Shape;150;p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51" name="Google Shape;151;p5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152" name="Google Shape;152;p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3" name="Google Shape;153;p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54" name="Google Shape;154;p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55" name="Google Shape;155;p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56" name="Google Shape;156;p5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157" name="Google Shape;157;p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8" name="Google Shape;158;p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59" name="Google Shape;159;p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60" name="Google Shape;160;p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61" name="Google Shape;161;p5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162" name="Google Shape;162;p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3" name="Google Shape;163;p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64" name="Google Shape;164;p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65" name="Google Shape;165;p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66" name="Google Shape;166;p5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167" name="Google Shape;167;p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8" name="Google Shape;168;p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69" name="Google Shape;169;p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70" name="Google Shape;170;p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</p:grpSp>
      <p:sp>
        <p:nvSpPr>
          <p:cNvPr id="171" name="Google Shape;171;p5"/>
          <p:cNvSpPr txBox="1">
            <a:spLocks noGrp="1"/>
          </p:cNvSpPr>
          <p:nvPr>
            <p:ph type="subTitle" idx="1"/>
          </p:nvPr>
        </p:nvSpPr>
        <p:spPr>
          <a:xfrm>
            <a:off x="1181425" y="2436450"/>
            <a:ext cx="2907600" cy="446700"/>
          </a:xfrm>
          <a:prstGeom prst="rect">
            <a:avLst/>
          </a:prstGeom>
          <a:effectLst>
            <a:outerShdw blurRad="257175" dist="19050" algn="bl" rotWithShape="0">
              <a:schemeClr val="dk1">
                <a:alpha val="8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9pPr>
          </a:lstStyle>
          <a:p>
            <a:endParaRPr/>
          </a:p>
        </p:txBody>
      </p:sp>
      <p:sp>
        <p:nvSpPr>
          <p:cNvPr id="172" name="Google Shape;172;p5"/>
          <p:cNvSpPr txBox="1">
            <a:spLocks noGrp="1"/>
          </p:cNvSpPr>
          <p:nvPr>
            <p:ph type="subTitle" idx="2"/>
          </p:nvPr>
        </p:nvSpPr>
        <p:spPr>
          <a:xfrm>
            <a:off x="4836300" y="2436450"/>
            <a:ext cx="2907600" cy="446700"/>
          </a:xfrm>
          <a:prstGeom prst="rect">
            <a:avLst/>
          </a:prstGeom>
          <a:effectLst>
            <a:outerShdw blurRad="257175" dist="19050" algn="bl" rotWithShape="0">
              <a:schemeClr val="dk1">
                <a:alpha val="8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Days One"/>
              <a:buNone/>
              <a:defRPr sz="24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9pPr>
          </a:lstStyle>
          <a:p>
            <a:endParaRPr/>
          </a:p>
        </p:txBody>
      </p:sp>
      <p:sp>
        <p:nvSpPr>
          <p:cNvPr id="173" name="Google Shape;173;p5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8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5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8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5"/>
          <p:cNvSpPr txBox="1">
            <a:spLocks noGrp="1"/>
          </p:cNvSpPr>
          <p:nvPr>
            <p:ph type="title"/>
          </p:nvPr>
        </p:nvSpPr>
        <p:spPr>
          <a:xfrm>
            <a:off x="914400" y="475488"/>
            <a:ext cx="6829500" cy="572700"/>
          </a:xfrm>
          <a:prstGeom prst="rect">
            <a:avLst/>
          </a:prstGeom>
          <a:effectLst>
            <a:outerShdw blurRad="85725" algn="bl" rotWithShape="0">
              <a:schemeClr val="accent2">
                <a:alpha val="9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ECF5F3-9204-498D-BE14-A65F0E7BE8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A256EE-2A88-4AC5-9DD0-542F5391F3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6D765D-64A3-43C6-A2CA-921717418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2CDEA-229F-4450-86D4-B9AEE98D771E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A63F1C-9831-4939-B045-872F457CC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3B1F22-BB00-47A5-B21A-BAAC00113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6448D-93E5-4CEB-BED5-8B1C7B4FC9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77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9"/>
          <p:cNvSpPr/>
          <p:nvPr/>
        </p:nvSpPr>
        <p:spPr>
          <a:xfrm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gradFill>
            <a:gsLst>
              <a:gs pos="0">
                <a:srgbClr val="4E29AA">
                  <a:alpha val="61176"/>
                </a:srgbClr>
              </a:gs>
              <a:gs pos="100000">
                <a:srgbClr val="1E123D">
                  <a:alpha val="7372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9"/>
          <p:cNvSpPr/>
          <p:nvPr/>
        </p:nvSpPr>
        <p:spPr>
          <a:xfrm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71450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9"/>
          <p:cNvGrpSpPr/>
          <p:nvPr/>
        </p:nvGrpSpPr>
        <p:grpSpPr>
          <a:xfrm>
            <a:off x="13382" y="592350"/>
            <a:ext cx="587149" cy="3958800"/>
            <a:chOff x="13382" y="548825"/>
            <a:chExt cx="587149" cy="3958800"/>
          </a:xfrm>
        </p:grpSpPr>
        <p:grpSp>
          <p:nvGrpSpPr>
            <p:cNvPr id="301" name="Google Shape;301;p9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302" name="Google Shape;302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3" name="Google Shape;303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04" name="Google Shape;304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05" name="Google Shape;305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06" name="Google Shape;306;p9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307" name="Google Shape;307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8" name="Google Shape;308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09" name="Google Shape;309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10" name="Google Shape;310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11" name="Google Shape;311;p9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312" name="Google Shape;312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3" name="Google Shape;313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14" name="Google Shape;314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15" name="Google Shape;315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16" name="Google Shape;316;p9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317" name="Google Shape;317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8" name="Google Shape;318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19" name="Google Shape;319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20" name="Google Shape;320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21" name="Google Shape;321;p9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322" name="Google Shape;322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3" name="Google Shape;323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24" name="Google Shape;324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25" name="Google Shape;325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26" name="Google Shape;326;p9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327" name="Google Shape;327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8" name="Google Shape;328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29" name="Google Shape;329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30" name="Google Shape;330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331" name="Google Shape;331;p9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332" name="Google Shape;332;p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3" name="Google Shape;333;p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334" name="Google Shape;334;p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335" name="Google Shape;335;p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</p:grpSp>
      <p:sp>
        <p:nvSpPr>
          <p:cNvPr id="336" name="Google Shape;336;p9"/>
          <p:cNvSpPr txBox="1">
            <a:spLocks noGrp="1"/>
          </p:cNvSpPr>
          <p:nvPr>
            <p:ph type="title"/>
          </p:nvPr>
        </p:nvSpPr>
        <p:spPr>
          <a:xfrm>
            <a:off x="914400" y="1811550"/>
            <a:ext cx="5645100" cy="576000"/>
          </a:xfrm>
          <a:prstGeom prst="rect">
            <a:avLst/>
          </a:prstGeom>
          <a:effectLst>
            <a:outerShdw blurRad="171450" algn="bl" rotWithShape="0">
              <a:schemeClr val="accent2">
                <a:alpha val="8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7" name="Google Shape;337;p9"/>
          <p:cNvSpPr txBox="1">
            <a:spLocks noGrp="1"/>
          </p:cNvSpPr>
          <p:nvPr>
            <p:ph type="subTitle" idx="1"/>
          </p:nvPr>
        </p:nvSpPr>
        <p:spPr>
          <a:xfrm>
            <a:off x="922500" y="2491750"/>
            <a:ext cx="5637000" cy="12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3"/>
          <p:cNvSpPr/>
          <p:nvPr/>
        </p:nvSpPr>
        <p:spPr>
          <a:xfrm flipH="1">
            <a:off x="318182" y="285750"/>
            <a:ext cx="8513700" cy="4572000"/>
          </a:xfrm>
          <a:prstGeom prst="rect">
            <a:avLst/>
          </a:prstGeom>
          <a:gradFill>
            <a:gsLst>
              <a:gs pos="0">
                <a:srgbClr val="4E29AA">
                  <a:alpha val="54509"/>
                  <a:alpha val="42250"/>
                </a:srgbClr>
              </a:gs>
              <a:gs pos="100000">
                <a:srgbClr val="191919">
                  <a:alpha val="42352"/>
                  <a:alpha val="42250"/>
                </a:srgbClr>
              </a:gs>
            </a:gsLst>
            <a:path path="circle">
              <a:fillToRect l="50000" t="50000" r="50000" b="50000"/>
            </a:path>
            <a:tileRect/>
          </a:gra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371475" algn="bl" rotWithShape="0">
              <a:schemeClr val="dk2">
                <a:alpha val="7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2" name="Google Shape;422;p13"/>
          <p:cNvGrpSpPr/>
          <p:nvPr/>
        </p:nvGrpSpPr>
        <p:grpSpPr>
          <a:xfrm flipH="1">
            <a:off x="8536126" y="592350"/>
            <a:ext cx="587149" cy="3958800"/>
            <a:chOff x="13382" y="548825"/>
            <a:chExt cx="587149" cy="3958800"/>
          </a:xfrm>
        </p:grpSpPr>
        <p:grpSp>
          <p:nvGrpSpPr>
            <p:cNvPr id="423" name="Google Shape;423;p13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424" name="Google Shape;424;p1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5" name="Google Shape;425;p1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426" name="Google Shape;426;p1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427" name="Google Shape;427;p1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428" name="Google Shape;428;p13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429" name="Google Shape;429;p1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0" name="Google Shape;430;p1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431" name="Google Shape;431;p1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432" name="Google Shape;432;p1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433" name="Google Shape;433;p13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434" name="Google Shape;434;p1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5" name="Google Shape;435;p1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436" name="Google Shape;436;p1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437" name="Google Shape;437;p1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438" name="Google Shape;438;p13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439" name="Google Shape;439;p1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0" name="Google Shape;440;p1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441" name="Google Shape;441;p1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442" name="Google Shape;442;p1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443" name="Google Shape;443;p13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444" name="Google Shape;444;p1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5" name="Google Shape;445;p1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446" name="Google Shape;446;p1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447" name="Google Shape;447;p1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448" name="Google Shape;448;p13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449" name="Google Shape;449;p1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0" name="Google Shape;450;p1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451" name="Google Shape;451;p1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452" name="Google Shape;452;p1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453" name="Google Shape;453;p13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454" name="Google Shape;454;p1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5" name="Google Shape;455;p1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456" name="Google Shape;456;p1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457" name="Google Shape;457;p1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</p:grpSp>
      <p:sp>
        <p:nvSpPr>
          <p:cNvPr id="458" name="Google Shape;458;p13"/>
          <p:cNvSpPr txBox="1">
            <a:spLocks noGrp="1"/>
          </p:cNvSpPr>
          <p:nvPr>
            <p:ph type="title"/>
          </p:nvPr>
        </p:nvSpPr>
        <p:spPr>
          <a:xfrm>
            <a:off x="914400" y="1787800"/>
            <a:ext cx="2340900" cy="527700"/>
          </a:xfrm>
          <a:prstGeom prst="rect">
            <a:avLst/>
          </a:prstGeom>
          <a:effectLst>
            <a:outerShdw blurRad="57150" algn="bl" rotWithShape="0">
              <a:schemeClr val="dk1">
                <a:alpha val="8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9" name="Google Shape;459;p13"/>
          <p:cNvSpPr txBox="1">
            <a:spLocks noGrp="1"/>
          </p:cNvSpPr>
          <p:nvPr>
            <p:ph type="subTitle" idx="1"/>
          </p:nvPr>
        </p:nvSpPr>
        <p:spPr>
          <a:xfrm>
            <a:off x="914400" y="2176900"/>
            <a:ext cx="2345400" cy="6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60" name="Google Shape;460;p13"/>
          <p:cNvSpPr txBox="1">
            <a:spLocks noGrp="1"/>
          </p:cNvSpPr>
          <p:nvPr>
            <p:ph type="title" idx="2"/>
          </p:nvPr>
        </p:nvSpPr>
        <p:spPr>
          <a:xfrm>
            <a:off x="3433944" y="1787800"/>
            <a:ext cx="2337000" cy="527700"/>
          </a:xfrm>
          <a:prstGeom prst="rect">
            <a:avLst/>
          </a:prstGeom>
          <a:effectLst>
            <a:outerShdw blurRad="57150" algn="bl" rotWithShape="0">
              <a:schemeClr val="dk1">
                <a:alpha val="8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1" name="Google Shape;461;p13"/>
          <p:cNvSpPr txBox="1">
            <a:spLocks noGrp="1"/>
          </p:cNvSpPr>
          <p:nvPr>
            <p:ph type="subTitle" idx="3"/>
          </p:nvPr>
        </p:nvSpPr>
        <p:spPr>
          <a:xfrm>
            <a:off x="3433944" y="2176900"/>
            <a:ext cx="23370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62" name="Google Shape;462;p13"/>
          <p:cNvSpPr txBox="1">
            <a:spLocks noGrp="1"/>
          </p:cNvSpPr>
          <p:nvPr>
            <p:ph type="title" idx="4"/>
          </p:nvPr>
        </p:nvSpPr>
        <p:spPr>
          <a:xfrm>
            <a:off x="5935200" y="1787800"/>
            <a:ext cx="2340900" cy="527700"/>
          </a:xfrm>
          <a:prstGeom prst="rect">
            <a:avLst/>
          </a:prstGeom>
          <a:effectLst>
            <a:outerShdw blurRad="57150" algn="bl" rotWithShape="0">
              <a:schemeClr val="dk1">
                <a:alpha val="8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3" name="Google Shape;463;p13"/>
          <p:cNvSpPr txBox="1">
            <a:spLocks noGrp="1"/>
          </p:cNvSpPr>
          <p:nvPr>
            <p:ph type="subTitle" idx="5"/>
          </p:nvPr>
        </p:nvSpPr>
        <p:spPr>
          <a:xfrm>
            <a:off x="5935200" y="2176900"/>
            <a:ext cx="23409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64" name="Google Shape;464;p13"/>
          <p:cNvSpPr txBox="1">
            <a:spLocks noGrp="1"/>
          </p:cNvSpPr>
          <p:nvPr>
            <p:ph type="title" idx="6"/>
          </p:nvPr>
        </p:nvSpPr>
        <p:spPr>
          <a:xfrm>
            <a:off x="922003" y="3577200"/>
            <a:ext cx="2333400" cy="527700"/>
          </a:xfrm>
          <a:prstGeom prst="rect">
            <a:avLst/>
          </a:prstGeom>
          <a:effectLst>
            <a:outerShdw blurRad="57150" algn="bl" rotWithShape="0">
              <a:schemeClr val="dk1">
                <a:alpha val="8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5" name="Google Shape;465;p13"/>
          <p:cNvSpPr txBox="1">
            <a:spLocks noGrp="1"/>
          </p:cNvSpPr>
          <p:nvPr>
            <p:ph type="subTitle" idx="7"/>
          </p:nvPr>
        </p:nvSpPr>
        <p:spPr>
          <a:xfrm>
            <a:off x="914400" y="3966300"/>
            <a:ext cx="23334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66" name="Google Shape;466;p13"/>
          <p:cNvSpPr txBox="1">
            <a:spLocks noGrp="1"/>
          </p:cNvSpPr>
          <p:nvPr>
            <p:ph type="title" idx="8"/>
          </p:nvPr>
        </p:nvSpPr>
        <p:spPr>
          <a:xfrm>
            <a:off x="3437751" y="3577200"/>
            <a:ext cx="2337000" cy="527700"/>
          </a:xfrm>
          <a:prstGeom prst="rect">
            <a:avLst/>
          </a:prstGeom>
          <a:effectLst>
            <a:outerShdw blurRad="57150" algn="bl" rotWithShape="0">
              <a:schemeClr val="dk1">
                <a:alpha val="8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7" name="Google Shape;467;p13"/>
          <p:cNvSpPr txBox="1">
            <a:spLocks noGrp="1"/>
          </p:cNvSpPr>
          <p:nvPr>
            <p:ph type="subTitle" idx="9"/>
          </p:nvPr>
        </p:nvSpPr>
        <p:spPr>
          <a:xfrm>
            <a:off x="3433944" y="3966300"/>
            <a:ext cx="23370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68" name="Google Shape;468;p13"/>
          <p:cNvSpPr txBox="1">
            <a:spLocks noGrp="1"/>
          </p:cNvSpPr>
          <p:nvPr>
            <p:ph type="title" idx="13"/>
          </p:nvPr>
        </p:nvSpPr>
        <p:spPr>
          <a:xfrm>
            <a:off x="5935200" y="3577200"/>
            <a:ext cx="234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9" name="Google Shape;469;p13"/>
          <p:cNvSpPr txBox="1">
            <a:spLocks noGrp="1"/>
          </p:cNvSpPr>
          <p:nvPr>
            <p:ph type="subTitle" idx="14"/>
          </p:nvPr>
        </p:nvSpPr>
        <p:spPr>
          <a:xfrm>
            <a:off x="5935200" y="3966300"/>
            <a:ext cx="23409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0" name="Google Shape;470;p13"/>
          <p:cNvSpPr txBox="1">
            <a:spLocks noGrp="1"/>
          </p:cNvSpPr>
          <p:nvPr>
            <p:ph type="title" idx="15"/>
          </p:nvPr>
        </p:nvSpPr>
        <p:spPr>
          <a:xfrm>
            <a:off x="914411" y="475488"/>
            <a:ext cx="6899400" cy="572700"/>
          </a:xfrm>
          <a:prstGeom prst="rect">
            <a:avLst/>
          </a:prstGeom>
          <a:effectLst>
            <a:outerShdw blurRad="214313" dist="19050" algn="bl" rotWithShape="0">
              <a:schemeClr val="accent2">
                <a:alpha val="75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16"/>
          <p:cNvSpPr/>
          <p:nvPr/>
        </p:nvSpPr>
        <p:spPr>
          <a:xfrm flipH="1">
            <a:off x="310896" y="285750"/>
            <a:ext cx="8513700" cy="4572000"/>
          </a:xfrm>
          <a:prstGeom prst="rect">
            <a:avLst/>
          </a:prstGeom>
          <a:gradFill>
            <a:gsLst>
              <a:gs pos="0">
                <a:srgbClr val="4E29AA">
                  <a:alpha val="54509"/>
                  <a:alpha val="42250"/>
                </a:srgbClr>
              </a:gs>
              <a:gs pos="100000">
                <a:srgbClr val="191919">
                  <a:alpha val="42352"/>
                  <a:alpha val="4225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71475" algn="bl" rotWithShape="0">
              <a:schemeClr val="dk2">
                <a:alpha val="7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16"/>
          <p:cNvSpPr/>
          <p:nvPr/>
        </p:nvSpPr>
        <p:spPr>
          <a:xfrm flipH="1">
            <a:off x="310896" y="285750"/>
            <a:ext cx="8513700" cy="45720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71450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" name="Google Shape;555;p16"/>
          <p:cNvGrpSpPr/>
          <p:nvPr/>
        </p:nvGrpSpPr>
        <p:grpSpPr>
          <a:xfrm flipH="1">
            <a:off x="8546501" y="592350"/>
            <a:ext cx="587149" cy="3958800"/>
            <a:chOff x="13382" y="548825"/>
            <a:chExt cx="587149" cy="3958800"/>
          </a:xfrm>
        </p:grpSpPr>
        <p:grpSp>
          <p:nvGrpSpPr>
            <p:cNvPr id="556" name="Google Shape;556;p16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557" name="Google Shape;557;p1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8" name="Google Shape;558;p1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559" name="Google Shape;559;p1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560" name="Google Shape;560;p1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561" name="Google Shape;561;p16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562" name="Google Shape;562;p1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3" name="Google Shape;563;p1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564" name="Google Shape;564;p1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565" name="Google Shape;565;p1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566" name="Google Shape;566;p16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567" name="Google Shape;567;p1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8" name="Google Shape;568;p1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569" name="Google Shape;569;p1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570" name="Google Shape;570;p1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571" name="Google Shape;571;p16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572" name="Google Shape;572;p1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3" name="Google Shape;573;p1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574" name="Google Shape;574;p1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575" name="Google Shape;575;p1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576" name="Google Shape;576;p16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577" name="Google Shape;577;p1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8" name="Google Shape;578;p1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579" name="Google Shape;579;p1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580" name="Google Shape;580;p1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581" name="Google Shape;581;p16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582" name="Google Shape;582;p1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3" name="Google Shape;583;p1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584" name="Google Shape;584;p1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585" name="Google Shape;585;p1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586" name="Google Shape;586;p16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587" name="Google Shape;587;p16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8" name="Google Shape;588;p16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589" name="Google Shape;589;p16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590" name="Google Shape;590;p16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</p:grpSp>
      <p:sp>
        <p:nvSpPr>
          <p:cNvPr id="591" name="Google Shape;591;p16"/>
          <p:cNvSpPr txBox="1">
            <a:spLocks noGrp="1"/>
          </p:cNvSpPr>
          <p:nvPr>
            <p:ph type="title"/>
          </p:nvPr>
        </p:nvSpPr>
        <p:spPr>
          <a:xfrm>
            <a:off x="914400" y="478381"/>
            <a:ext cx="5651700" cy="958500"/>
          </a:xfrm>
          <a:prstGeom prst="rect">
            <a:avLst/>
          </a:prstGeom>
          <a:effectLst>
            <a:outerShdw blurRad="128588" algn="bl" rotWithShape="0">
              <a:schemeClr val="accent2">
                <a:alpha val="9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9"/>
          <p:cNvSpPr/>
          <p:nvPr/>
        </p:nvSpPr>
        <p:spPr>
          <a:xfrm rot="10800000" flipH="1"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gradFill>
            <a:gsLst>
              <a:gs pos="0">
                <a:srgbClr val="4E29AA">
                  <a:alpha val="61176"/>
                </a:srgbClr>
              </a:gs>
              <a:gs pos="100000">
                <a:srgbClr val="1E123D">
                  <a:alpha val="7372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19"/>
          <p:cNvSpPr/>
          <p:nvPr/>
        </p:nvSpPr>
        <p:spPr>
          <a:xfrm rot="10800000" flipH="1"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85738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" name="Google Shape;676;p19"/>
          <p:cNvGrpSpPr/>
          <p:nvPr/>
        </p:nvGrpSpPr>
        <p:grpSpPr>
          <a:xfrm>
            <a:off x="13382" y="592350"/>
            <a:ext cx="587149" cy="3958800"/>
            <a:chOff x="13382" y="548825"/>
            <a:chExt cx="587149" cy="3958800"/>
          </a:xfrm>
        </p:grpSpPr>
        <p:grpSp>
          <p:nvGrpSpPr>
            <p:cNvPr id="677" name="Google Shape;677;p19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678" name="Google Shape;678;p1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9" name="Google Shape;679;p1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680" name="Google Shape;680;p1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681" name="Google Shape;681;p1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682" name="Google Shape;682;p19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683" name="Google Shape;683;p1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84" name="Google Shape;684;p1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685" name="Google Shape;685;p1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686" name="Google Shape;686;p1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687" name="Google Shape;687;p19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688" name="Google Shape;688;p1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89" name="Google Shape;689;p1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690" name="Google Shape;690;p1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691" name="Google Shape;691;p1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692" name="Google Shape;692;p19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693" name="Google Shape;693;p1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4" name="Google Shape;694;p1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695" name="Google Shape;695;p1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696" name="Google Shape;696;p1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697" name="Google Shape;697;p19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698" name="Google Shape;698;p1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9" name="Google Shape;699;p1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700" name="Google Shape;700;p1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701" name="Google Shape;701;p1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702" name="Google Shape;702;p19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703" name="Google Shape;703;p1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4" name="Google Shape;704;p1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705" name="Google Shape;705;p1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706" name="Google Shape;706;p1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707" name="Google Shape;707;p19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708" name="Google Shape;708;p19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9" name="Google Shape;709;p19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710" name="Google Shape;710;p19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711" name="Google Shape;711;p19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</p:grpSp>
      <p:sp>
        <p:nvSpPr>
          <p:cNvPr id="712" name="Google Shape;712;p19"/>
          <p:cNvSpPr txBox="1">
            <a:spLocks noGrp="1"/>
          </p:cNvSpPr>
          <p:nvPr>
            <p:ph type="subTitle" idx="1"/>
          </p:nvPr>
        </p:nvSpPr>
        <p:spPr>
          <a:xfrm>
            <a:off x="2642375" y="2952125"/>
            <a:ext cx="4177800" cy="76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28"/>
          <p:cNvSpPr/>
          <p:nvPr/>
        </p:nvSpPr>
        <p:spPr>
          <a:xfrm>
            <a:off x="310896" y="285600"/>
            <a:ext cx="8513700" cy="4572300"/>
          </a:xfrm>
          <a:prstGeom prst="rect">
            <a:avLst/>
          </a:prstGeom>
          <a:gradFill>
            <a:gsLst>
              <a:gs pos="0">
                <a:srgbClr val="4E29AA">
                  <a:alpha val="54509"/>
                  <a:alpha val="42250"/>
                </a:srgbClr>
              </a:gs>
              <a:gs pos="100000">
                <a:srgbClr val="191919">
                  <a:alpha val="42352"/>
                  <a:alpha val="4225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71475" algn="bl" rotWithShape="0">
              <a:schemeClr val="dk2">
                <a:alpha val="7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28"/>
          <p:cNvSpPr/>
          <p:nvPr/>
        </p:nvSpPr>
        <p:spPr>
          <a:xfrm>
            <a:off x="310896" y="285600"/>
            <a:ext cx="8513700" cy="45723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71450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9" name="Google Shape;1059;p28"/>
          <p:cNvGrpSpPr/>
          <p:nvPr/>
        </p:nvGrpSpPr>
        <p:grpSpPr>
          <a:xfrm>
            <a:off x="13382" y="592350"/>
            <a:ext cx="587149" cy="3958800"/>
            <a:chOff x="13382" y="548825"/>
            <a:chExt cx="587149" cy="3958800"/>
          </a:xfrm>
        </p:grpSpPr>
        <p:grpSp>
          <p:nvGrpSpPr>
            <p:cNvPr id="1060" name="Google Shape;1060;p28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1061" name="Google Shape;1061;p28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2" name="Google Shape;1062;p28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063" name="Google Shape;1063;p28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064" name="Google Shape;1064;p28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065" name="Google Shape;1065;p28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1066" name="Google Shape;1066;p28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7" name="Google Shape;1067;p28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068" name="Google Shape;1068;p28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069" name="Google Shape;1069;p28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070" name="Google Shape;1070;p28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1071" name="Google Shape;1071;p28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2" name="Google Shape;1072;p28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073" name="Google Shape;1073;p28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074" name="Google Shape;1074;p28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075" name="Google Shape;1075;p28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1076" name="Google Shape;1076;p28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7" name="Google Shape;1077;p28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078" name="Google Shape;1078;p28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079" name="Google Shape;1079;p28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080" name="Google Shape;1080;p28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1081" name="Google Shape;1081;p28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82" name="Google Shape;1082;p28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083" name="Google Shape;1083;p28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084" name="Google Shape;1084;p28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085" name="Google Shape;1085;p28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1086" name="Google Shape;1086;p28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87" name="Google Shape;1087;p28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088" name="Google Shape;1088;p28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089" name="Google Shape;1089;p28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090" name="Google Shape;1090;p28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1091" name="Google Shape;1091;p28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92" name="Google Shape;1092;p28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093" name="Google Shape;1093;p28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094" name="Google Shape;1094;p28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</p:grpSp>
      <p:sp>
        <p:nvSpPr>
          <p:cNvPr id="1095" name="Google Shape;1095;p28"/>
          <p:cNvSpPr txBox="1">
            <a:spLocks noGrp="1"/>
          </p:cNvSpPr>
          <p:nvPr>
            <p:ph type="title"/>
          </p:nvPr>
        </p:nvSpPr>
        <p:spPr>
          <a:xfrm>
            <a:off x="2016750" y="1759050"/>
            <a:ext cx="2139900" cy="527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96" name="Google Shape;1096;p28"/>
          <p:cNvSpPr txBox="1">
            <a:spLocks noGrp="1"/>
          </p:cNvSpPr>
          <p:nvPr>
            <p:ph type="subTitle" idx="1"/>
          </p:nvPr>
        </p:nvSpPr>
        <p:spPr>
          <a:xfrm>
            <a:off x="2016750" y="2269375"/>
            <a:ext cx="213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7" name="Google Shape;1097;p28"/>
          <p:cNvSpPr txBox="1">
            <a:spLocks noGrp="1"/>
          </p:cNvSpPr>
          <p:nvPr>
            <p:ph type="title" idx="2"/>
          </p:nvPr>
        </p:nvSpPr>
        <p:spPr>
          <a:xfrm>
            <a:off x="5233443" y="1759050"/>
            <a:ext cx="2139600" cy="527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98" name="Google Shape;1098;p28"/>
          <p:cNvSpPr txBox="1">
            <a:spLocks noGrp="1"/>
          </p:cNvSpPr>
          <p:nvPr>
            <p:ph type="subTitle" idx="3"/>
          </p:nvPr>
        </p:nvSpPr>
        <p:spPr>
          <a:xfrm>
            <a:off x="5233447" y="2269375"/>
            <a:ext cx="213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9" name="Google Shape;1099;p28"/>
          <p:cNvSpPr txBox="1">
            <a:spLocks noGrp="1"/>
          </p:cNvSpPr>
          <p:nvPr>
            <p:ph type="title" idx="4"/>
          </p:nvPr>
        </p:nvSpPr>
        <p:spPr>
          <a:xfrm>
            <a:off x="2016750" y="3192450"/>
            <a:ext cx="2139900" cy="527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00" name="Google Shape;1100;p28"/>
          <p:cNvSpPr txBox="1">
            <a:spLocks noGrp="1"/>
          </p:cNvSpPr>
          <p:nvPr>
            <p:ph type="subTitle" idx="5"/>
          </p:nvPr>
        </p:nvSpPr>
        <p:spPr>
          <a:xfrm>
            <a:off x="2016750" y="3702775"/>
            <a:ext cx="213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1" name="Google Shape;1101;p28"/>
          <p:cNvSpPr txBox="1">
            <a:spLocks noGrp="1"/>
          </p:cNvSpPr>
          <p:nvPr>
            <p:ph type="title" idx="6"/>
          </p:nvPr>
        </p:nvSpPr>
        <p:spPr>
          <a:xfrm>
            <a:off x="5233443" y="3192450"/>
            <a:ext cx="2139600" cy="527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02" name="Google Shape;1102;p28"/>
          <p:cNvSpPr txBox="1">
            <a:spLocks noGrp="1"/>
          </p:cNvSpPr>
          <p:nvPr>
            <p:ph type="subTitle" idx="7"/>
          </p:nvPr>
        </p:nvSpPr>
        <p:spPr>
          <a:xfrm>
            <a:off x="5233447" y="3702775"/>
            <a:ext cx="213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3" name="Google Shape;1103;p28"/>
          <p:cNvSpPr txBox="1">
            <a:spLocks noGrp="1"/>
          </p:cNvSpPr>
          <p:nvPr>
            <p:ph type="title" idx="8"/>
          </p:nvPr>
        </p:nvSpPr>
        <p:spPr>
          <a:xfrm>
            <a:off x="914400" y="477496"/>
            <a:ext cx="7704000" cy="973200"/>
          </a:xfrm>
          <a:prstGeom prst="rect">
            <a:avLst/>
          </a:prstGeom>
          <a:effectLst>
            <a:outerShdw blurRad="157163" algn="bl" rotWithShape="0">
              <a:schemeClr val="accent2">
                <a:alpha val="9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33"/>
          <p:cNvSpPr/>
          <p:nvPr/>
        </p:nvSpPr>
        <p:spPr>
          <a:xfrm rot="10800000" flipH="1"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gradFill>
            <a:gsLst>
              <a:gs pos="0">
                <a:srgbClr val="4E29AA">
                  <a:alpha val="61176"/>
                </a:srgbClr>
              </a:gs>
              <a:gs pos="100000">
                <a:srgbClr val="1E123D">
                  <a:alpha val="7372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33"/>
          <p:cNvSpPr/>
          <p:nvPr/>
        </p:nvSpPr>
        <p:spPr>
          <a:xfrm rot="10800000" flipH="1">
            <a:off x="315150" y="285600"/>
            <a:ext cx="8513700" cy="4572300"/>
          </a:xfrm>
          <a:prstGeom prst="foldedCorner">
            <a:avLst>
              <a:gd name="adj" fmla="val 1666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85738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5" name="Google Shape;1295;p33"/>
          <p:cNvGrpSpPr/>
          <p:nvPr/>
        </p:nvGrpSpPr>
        <p:grpSpPr>
          <a:xfrm>
            <a:off x="13382" y="592350"/>
            <a:ext cx="587149" cy="3958800"/>
            <a:chOff x="13382" y="548825"/>
            <a:chExt cx="587149" cy="3958800"/>
          </a:xfrm>
        </p:grpSpPr>
        <p:grpSp>
          <p:nvGrpSpPr>
            <p:cNvPr id="1296" name="Google Shape;1296;p33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1297" name="Google Shape;1297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98" name="Google Shape;1298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299" name="Google Shape;1299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00" name="Google Shape;1300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01" name="Google Shape;1301;p33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1302" name="Google Shape;1302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03" name="Google Shape;1303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04" name="Google Shape;1304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05" name="Google Shape;1305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06" name="Google Shape;1306;p33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1307" name="Google Shape;1307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08" name="Google Shape;1308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09" name="Google Shape;1309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10" name="Google Shape;1310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11" name="Google Shape;1311;p33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1312" name="Google Shape;1312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3" name="Google Shape;1313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14" name="Google Shape;1314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15" name="Google Shape;1315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16" name="Google Shape;1316;p33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1317" name="Google Shape;1317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8" name="Google Shape;1318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19" name="Google Shape;1319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20" name="Google Shape;1320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21" name="Google Shape;1321;p33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1322" name="Google Shape;1322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23" name="Google Shape;1323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24" name="Google Shape;1324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25" name="Google Shape;1325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26" name="Google Shape;1326;p33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1327" name="Google Shape;1327;p33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28" name="Google Shape;1328;p33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29" name="Google Shape;1329;p33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30" name="Google Shape;1330;p33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34"/>
          <p:cNvSpPr/>
          <p:nvPr/>
        </p:nvSpPr>
        <p:spPr>
          <a:xfrm rot="10800000">
            <a:off x="318182" y="285600"/>
            <a:ext cx="8513700" cy="4572300"/>
          </a:xfrm>
          <a:prstGeom prst="foldedCorner">
            <a:avLst>
              <a:gd name="adj" fmla="val 16667"/>
            </a:avLst>
          </a:prstGeom>
          <a:gradFill>
            <a:gsLst>
              <a:gs pos="0">
                <a:srgbClr val="4E29AA">
                  <a:alpha val="61176"/>
                </a:srgbClr>
              </a:gs>
              <a:gs pos="100000">
                <a:srgbClr val="1E123D">
                  <a:alpha val="7372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34"/>
          <p:cNvSpPr/>
          <p:nvPr/>
        </p:nvSpPr>
        <p:spPr>
          <a:xfrm rot="10800000">
            <a:off x="318182" y="285600"/>
            <a:ext cx="8513700" cy="4572300"/>
          </a:xfrm>
          <a:prstGeom prst="foldedCorner">
            <a:avLst>
              <a:gd name="adj" fmla="val 1666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85738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4" name="Google Shape;1334;p34"/>
          <p:cNvGrpSpPr/>
          <p:nvPr/>
        </p:nvGrpSpPr>
        <p:grpSpPr>
          <a:xfrm flipH="1">
            <a:off x="8546501" y="592350"/>
            <a:ext cx="587149" cy="3958800"/>
            <a:chOff x="13382" y="548825"/>
            <a:chExt cx="587149" cy="3958800"/>
          </a:xfrm>
        </p:grpSpPr>
        <p:grpSp>
          <p:nvGrpSpPr>
            <p:cNvPr id="1335" name="Google Shape;1335;p34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1336" name="Google Shape;1336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37" name="Google Shape;1337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38" name="Google Shape;1338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39" name="Google Shape;1339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40" name="Google Shape;1340;p34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1341" name="Google Shape;1341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2" name="Google Shape;1342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43" name="Google Shape;1343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44" name="Google Shape;1344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45" name="Google Shape;1345;p34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1346" name="Google Shape;1346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7" name="Google Shape;1347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48" name="Google Shape;1348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49" name="Google Shape;1349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50" name="Google Shape;1350;p34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1351" name="Google Shape;1351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2" name="Google Shape;1352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53" name="Google Shape;1353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54" name="Google Shape;1354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55" name="Google Shape;1355;p34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1356" name="Google Shape;1356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7" name="Google Shape;1357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58" name="Google Shape;1358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59" name="Google Shape;1359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60" name="Google Shape;1360;p34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1361" name="Google Shape;1361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62" name="Google Shape;1362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63" name="Google Shape;1363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64" name="Google Shape;1364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  <p:grpSp>
          <p:nvGrpSpPr>
            <p:cNvPr id="1365" name="Google Shape;1365;p34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1366" name="Google Shape;1366;p34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67" name="Google Shape;1367;p34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68" name="Google Shape;1368;p34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  <p:cxnSp>
              <p:nvCxnSpPr>
                <p:cNvPr id="1369" name="Google Shape;1369;p34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chemeClr val="accent2">
                      <a:alpha val="85000"/>
                    </a:schemeClr>
                  </a:outerShdw>
                </a:effectLst>
              </p:spPr>
            </p:cxn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35"/>
          <p:cNvSpPr/>
          <p:nvPr/>
        </p:nvSpPr>
        <p:spPr>
          <a:xfrm>
            <a:off x="310896" y="285600"/>
            <a:ext cx="8513700" cy="4572300"/>
          </a:xfrm>
          <a:prstGeom prst="rect">
            <a:avLst/>
          </a:prstGeom>
          <a:gradFill>
            <a:gsLst>
              <a:gs pos="0">
                <a:srgbClr val="4E29AA">
                  <a:alpha val="54509"/>
                  <a:alpha val="42250"/>
                </a:srgbClr>
              </a:gs>
              <a:gs pos="100000">
                <a:srgbClr val="191919">
                  <a:alpha val="42352"/>
                  <a:alpha val="4225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71475" algn="bl" rotWithShape="0">
              <a:schemeClr val="dk2">
                <a:alpha val="7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35"/>
          <p:cNvSpPr/>
          <p:nvPr/>
        </p:nvSpPr>
        <p:spPr>
          <a:xfrm>
            <a:off x="310896" y="285600"/>
            <a:ext cx="8513700" cy="45723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171450" dist="57150" dir="360000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3" name="Google Shape;1373;p35"/>
          <p:cNvGrpSpPr/>
          <p:nvPr/>
        </p:nvGrpSpPr>
        <p:grpSpPr>
          <a:xfrm>
            <a:off x="13382" y="592350"/>
            <a:ext cx="587149" cy="3958800"/>
            <a:chOff x="13382" y="548825"/>
            <a:chExt cx="587149" cy="3958800"/>
          </a:xfrm>
        </p:grpSpPr>
        <p:grpSp>
          <p:nvGrpSpPr>
            <p:cNvPr id="1374" name="Google Shape;1374;p35"/>
            <p:cNvGrpSpPr/>
            <p:nvPr/>
          </p:nvGrpSpPr>
          <p:grpSpPr>
            <a:xfrm>
              <a:off x="13382" y="2393975"/>
              <a:ext cx="587149" cy="268500"/>
              <a:chOff x="65395" y="548825"/>
              <a:chExt cx="587149" cy="268500"/>
            </a:xfrm>
          </p:grpSpPr>
          <p:sp>
            <p:nvSpPr>
              <p:cNvPr id="1375" name="Google Shape;1375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76" name="Google Shape;1376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77" name="Google Shape;1377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378" name="Google Shape;1378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379" name="Google Shape;1379;p35"/>
            <p:cNvGrpSpPr/>
            <p:nvPr/>
          </p:nvGrpSpPr>
          <p:grpSpPr>
            <a:xfrm>
              <a:off x="13382" y="3009025"/>
              <a:ext cx="587149" cy="268500"/>
              <a:chOff x="65395" y="548825"/>
              <a:chExt cx="587149" cy="268500"/>
            </a:xfrm>
          </p:grpSpPr>
          <p:sp>
            <p:nvSpPr>
              <p:cNvPr id="1380" name="Google Shape;1380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1" name="Google Shape;1381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82" name="Google Shape;1382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383" name="Google Shape;1383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384" name="Google Shape;1384;p35"/>
            <p:cNvGrpSpPr/>
            <p:nvPr/>
          </p:nvGrpSpPr>
          <p:grpSpPr>
            <a:xfrm>
              <a:off x="13382" y="3624075"/>
              <a:ext cx="587149" cy="268500"/>
              <a:chOff x="65395" y="548825"/>
              <a:chExt cx="587149" cy="268500"/>
            </a:xfrm>
          </p:grpSpPr>
          <p:sp>
            <p:nvSpPr>
              <p:cNvPr id="1385" name="Google Shape;1385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6" name="Google Shape;1386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87" name="Google Shape;1387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388" name="Google Shape;1388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389" name="Google Shape;1389;p35"/>
            <p:cNvGrpSpPr/>
            <p:nvPr/>
          </p:nvGrpSpPr>
          <p:grpSpPr>
            <a:xfrm>
              <a:off x="13382" y="4239125"/>
              <a:ext cx="587149" cy="268500"/>
              <a:chOff x="65395" y="548825"/>
              <a:chExt cx="587149" cy="268500"/>
            </a:xfrm>
          </p:grpSpPr>
          <p:sp>
            <p:nvSpPr>
              <p:cNvPr id="1390" name="Google Shape;1390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91" name="Google Shape;1391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92" name="Google Shape;1392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393" name="Google Shape;1393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394" name="Google Shape;1394;p35"/>
            <p:cNvGrpSpPr/>
            <p:nvPr/>
          </p:nvGrpSpPr>
          <p:grpSpPr>
            <a:xfrm>
              <a:off x="13382" y="1778925"/>
              <a:ext cx="587149" cy="268500"/>
              <a:chOff x="65395" y="548825"/>
              <a:chExt cx="587149" cy="268500"/>
            </a:xfrm>
          </p:grpSpPr>
          <p:sp>
            <p:nvSpPr>
              <p:cNvPr id="1395" name="Google Shape;1395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96" name="Google Shape;1396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397" name="Google Shape;1397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398" name="Google Shape;1398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399" name="Google Shape;1399;p35"/>
            <p:cNvGrpSpPr/>
            <p:nvPr/>
          </p:nvGrpSpPr>
          <p:grpSpPr>
            <a:xfrm>
              <a:off x="13382" y="1163875"/>
              <a:ext cx="587149" cy="268500"/>
              <a:chOff x="65395" y="548825"/>
              <a:chExt cx="587149" cy="268500"/>
            </a:xfrm>
          </p:grpSpPr>
          <p:sp>
            <p:nvSpPr>
              <p:cNvPr id="1400" name="Google Shape;1400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1" name="Google Shape;1401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402" name="Google Shape;1402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403" name="Google Shape;1403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  <p:grpSp>
          <p:nvGrpSpPr>
            <p:cNvPr id="1404" name="Google Shape;1404;p35"/>
            <p:cNvGrpSpPr/>
            <p:nvPr/>
          </p:nvGrpSpPr>
          <p:grpSpPr>
            <a:xfrm>
              <a:off x="13382" y="548825"/>
              <a:ext cx="587149" cy="268500"/>
              <a:chOff x="65395" y="548825"/>
              <a:chExt cx="587149" cy="268500"/>
            </a:xfrm>
          </p:grpSpPr>
          <p:sp>
            <p:nvSpPr>
              <p:cNvPr id="1405" name="Google Shape;1405;p35"/>
              <p:cNvSpPr/>
              <p:nvPr/>
            </p:nvSpPr>
            <p:spPr>
              <a:xfrm>
                <a:off x="496544" y="548825"/>
                <a:ext cx="156000" cy="268500"/>
              </a:xfrm>
              <a:prstGeom prst="roundRect">
                <a:avLst>
                  <a:gd name="adj" fmla="val 32083"/>
                </a:avLst>
              </a:prstGeom>
              <a:solidFill>
                <a:schemeClr val="dk1"/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FFFF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6" name="Google Shape;1406;p35"/>
              <p:cNvGrpSpPr/>
              <p:nvPr/>
            </p:nvGrpSpPr>
            <p:grpSpPr>
              <a:xfrm>
                <a:off x="65395" y="643739"/>
                <a:ext cx="511210" cy="78673"/>
                <a:chOff x="-65375" y="778010"/>
                <a:chExt cx="494400" cy="132290"/>
              </a:xfrm>
            </p:grpSpPr>
            <p:cxnSp>
              <p:nvCxnSpPr>
                <p:cNvPr id="1407" name="Google Shape;1407;p35"/>
                <p:cNvCxnSpPr/>
                <p:nvPr/>
              </p:nvCxnSpPr>
              <p:spPr>
                <a:xfrm>
                  <a:off x="-65375" y="77801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  <p:cxnSp>
              <p:nvCxnSpPr>
                <p:cNvPr id="1408" name="Google Shape;1408;p35"/>
                <p:cNvCxnSpPr/>
                <p:nvPr/>
              </p:nvCxnSpPr>
              <p:spPr>
                <a:xfrm>
                  <a:off x="-65375" y="910300"/>
                  <a:ext cx="49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228600" algn="bl" rotWithShape="0">
                    <a:srgbClr val="00FFFF">
                      <a:alpha val="85000"/>
                    </a:srgbClr>
                  </a:outerShdw>
                </a:effectLst>
              </p:spPr>
            </p:cxn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14400" y="475488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Days One"/>
              <a:buNone/>
              <a:defRPr sz="2800">
                <a:solidFill>
                  <a:schemeClr val="lt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500"/>
              <a:buFont typeface="Bebas Neue"/>
              <a:buNone/>
              <a:defRPr sz="3500">
                <a:solidFill>
                  <a:srgbClr val="FFFF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14400" y="1152475"/>
            <a:ext cx="7792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5" r:id="rId2"/>
    <p:sldLayoutId id="2147483659" r:id="rId3"/>
    <p:sldLayoutId id="2147483662" r:id="rId4"/>
    <p:sldLayoutId id="2147483665" r:id="rId5"/>
    <p:sldLayoutId id="2147483674" r:id="rId6"/>
    <p:sldLayoutId id="2147483679" r:id="rId7"/>
    <p:sldLayoutId id="2147483680" r:id="rId8"/>
    <p:sldLayoutId id="2147483681" r:id="rId9"/>
    <p:sldLayoutId id="2147483684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F7878593-F36B-42BF-8974-7F2C1983B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988"/>
            <a:ext cx="9144000" cy="5119524"/>
          </a:xfrm>
          <a:prstGeom prst="rect">
            <a:avLst/>
          </a:prstGeom>
        </p:spPr>
      </p:pic>
      <p:pic>
        <p:nvPicPr>
          <p:cNvPr id="3" name="RhythmGameFinal - Main - PC, Mac &amp; Linux Standalone - Unity 2020.3.22f1 Personal _DX11_ 2021-12-20 20-15-03">
            <a:hlinkClick r:id="" action="ppaction://media"/>
            <a:extLst>
              <a:ext uri="{FF2B5EF4-FFF2-40B4-BE49-F238E27FC236}">
                <a16:creationId xmlns:a16="http://schemas.microsoft.com/office/drawing/2014/main" id="{DA6800C7-20B1-4EC5-98F5-65A44FFD70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7251" t="9632" r="6420" b="7299"/>
          <a:stretch/>
        </p:blipFill>
        <p:spPr>
          <a:xfrm>
            <a:off x="425788" y="467669"/>
            <a:ext cx="8020197" cy="42783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A8EFE5-E4BF-4FAB-9885-E73970F38566}"/>
              </a:ext>
            </a:extLst>
          </p:cNvPr>
          <p:cNvSpPr txBox="1"/>
          <p:nvPr/>
        </p:nvSpPr>
        <p:spPr>
          <a:xfrm>
            <a:off x="5646945" y="4496916"/>
            <a:ext cx="30782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Team 1 : </a:t>
            </a:r>
            <a:r>
              <a:rPr lang="ko-KR" altLang="en-US" sz="1200" b="1" dirty="0">
                <a:solidFill>
                  <a:schemeClr val="bg1"/>
                </a:solidFill>
              </a:rPr>
              <a:t>강지수 김주현 성현우 심성민</a:t>
            </a:r>
          </a:p>
        </p:txBody>
      </p:sp>
    </p:spTree>
    <p:extLst>
      <p:ext uri="{BB962C8B-B14F-4D97-AF65-F5344CB8AC3E}">
        <p14:creationId xmlns:p14="http://schemas.microsoft.com/office/powerpoint/2010/main" val="852792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C69F1C5-F2C5-4FE9-B17F-B4B3D40C5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89"/>
            <a:ext cx="9144000" cy="513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115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528A9AD-5A12-4536-988A-1CFFECADB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89"/>
            <a:ext cx="9144000" cy="513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483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3D399D2-6CBD-48A0-BE8D-1F2617C54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08"/>
            <a:ext cx="9144000" cy="513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405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6CAC64B-9D46-41C7-BE63-05F5A694A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84"/>
            <a:ext cx="9144000" cy="513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544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1E5412A-8EC5-4B66-8B64-2889F9A1C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14"/>
            <a:ext cx="9144000" cy="510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70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F7878593-F36B-42BF-8974-7F2C1983B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88"/>
            <a:ext cx="9144000" cy="511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880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88FCFD9-0A9C-4C17-9873-3C877F427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1"/>
            <a:ext cx="9144000" cy="514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521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CF02AFD6-DE67-443E-A823-AC0F52856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13"/>
            <a:ext cx="9144000" cy="513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422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B5C7893-0732-4C9E-9AAA-CE8752F91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34"/>
            <a:ext cx="9144000" cy="512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376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1125EDD-2D65-443F-B324-B24891291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08"/>
            <a:ext cx="9144000" cy="511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221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803955B-E6F7-425A-8A64-579F63177C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826"/>
          <a:stretch/>
        </p:blipFill>
        <p:spPr>
          <a:xfrm>
            <a:off x="-73480" y="0"/>
            <a:ext cx="5750539" cy="5143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D88AAF-EF1E-45EB-A4DF-FE5CA7E223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942" y="-38659"/>
            <a:ext cx="5968058" cy="177165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74728C8-3D65-4A57-B3A8-E02A87B3C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3170" y="1732990"/>
            <a:ext cx="3690830" cy="341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292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E4C4667-CCC7-4259-AEBD-8D9430250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08"/>
            <a:ext cx="9144000" cy="511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109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D549D23-C280-43BF-9903-EAE61A50E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1"/>
            <a:ext cx="9144000" cy="514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066770"/>
      </p:ext>
    </p:extLst>
  </p:cSld>
  <p:clrMapOvr>
    <a:masterClrMapping/>
  </p:clrMapOvr>
</p:sld>
</file>

<file path=ppt/theme/theme1.xml><?xml version="1.0" encoding="utf-8"?>
<a:theme xmlns:a="http://schemas.openxmlformats.org/drawingml/2006/main" name="Neon Palette Book Slideshow for Marketing by Slidesgo">
  <a:themeElements>
    <a:clrScheme name="Simple Light">
      <a:dk1>
        <a:srgbClr val="140538"/>
      </a:dk1>
      <a:lt1>
        <a:srgbClr val="FFFFFF"/>
      </a:lt1>
      <a:dk2>
        <a:srgbClr val="4E29AA"/>
      </a:dk2>
      <a:lt2>
        <a:srgbClr val="FF00FF"/>
      </a:lt2>
      <a:accent1>
        <a:srgbClr val="FEAFFE"/>
      </a:accent1>
      <a:accent2>
        <a:srgbClr val="52F0FE"/>
      </a:accent2>
      <a:accent3>
        <a:srgbClr val="C2F4FF"/>
      </a:accent3>
      <a:accent4>
        <a:srgbClr val="FF0000"/>
      </a:accent4>
      <a:accent5>
        <a:srgbClr val="FDCDE9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7</Words>
  <Application>Microsoft Office PowerPoint</Application>
  <PresentationFormat>화면 슬라이드 쇼(16:9)</PresentationFormat>
  <Paragraphs>1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Anaheim</vt:lpstr>
      <vt:lpstr>Days One</vt:lpstr>
      <vt:lpstr>Bebas Neue</vt:lpstr>
      <vt:lpstr>Arial</vt:lpstr>
      <vt:lpstr>Neon Palette Book Slideshow for Marketing by Slidesgo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김주현</dc:creator>
  <cp:lastModifiedBy>김 주현</cp:lastModifiedBy>
  <cp:revision>16</cp:revision>
  <dcterms:modified xsi:type="dcterms:W3CDTF">2021-12-20T14:36:47Z</dcterms:modified>
</cp:coreProperties>
</file>